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7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91012-7DD0-47A5-93D7-72C34411D5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27356-0608-4638-8434-CC83B7439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4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66BC35-46A4-4265-8E2E-E7A50C964910}" type="datetime1">
              <a:rPr lang="en-US" smtClean="0"/>
              <a:t>9/2/2019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7153C3-C974-45C1-8533-1C4DBBC3E4C6}" type="datetime1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CC14-1BE6-4061-BACB-1B24E9EA5495}" type="datetime1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D6640-53BA-4F6D-9D73-A89BC3E91448}" type="datetime1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AC0A4F-816B-47CA-8DA8-CCF104E7D0E7}" type="datetime1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8FB25C-62FC-498D-A321-68B0139D1AD2}" type="datetime1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CC2BE1-74F1-43D5-B907-8982BA0DC112}" type="datetime1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A896B-662B-48E1-9073-30BE9C4A0FD0}" type="datetime1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B12D84-2A1C-4D81-A334-F0A5E829CA7F}" type="datetime1">
              <a:rPr lang="en-US" smtClean="0"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913D8CD-CB8B-4AAA-9E22-7F562FAD6F62}" type="datetime1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C3D147-AC20-407C-B32C-7157A9834A39}" type="datetime1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0D292D-D95F-4846-9AE0-B43067F2E987}" type="datetime1">
              <a:rPr lang="en-US" smtClean="0"/>
              <a:t>9/2/2019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AC361B-FA1C-4649-B7C8-2A45C36B6B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533401"/>
            <a:ext cx="4800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61986" y="1828800"/>
            <a:ext cx="77048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B Nazanin" panose="00000400000000000000" pitchFamily="2" charset="-78"/>
              </a:rPr>
              <a:t>هدف: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B Nazanin" panose="00000400000000000000" pitchFamily="2" charset="-78"/>
              </a:rPr>
              <a:t>ترویج و اشاعه علوم، فناوری­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STXingkai" panose="02010800040101010101" pitchFamily="2" charset="-122"/>
                <a:cs typeface="B Nazanin" panose="00000400000000000000" pitchFamily="2" charset="-78"/>
              </a:rPr>
              <a:t> </a:t>
            </a: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TXingkai" panose="02010800040101010101" pitchFamily="2" charset="-122"/>
                <a:ea typeface="STXingkai" panose="02010800040101010101" pitchFamily="2" charset="-122"/>
                <a:cs typeface="B Nazanin" panose="00000400000000000000" pitchFamily="2" charset="-78"/>
              </a:rPr>
              <a:t>ها و دستاورد­های فضایی متناسب با فرهنگ و ارزش های اسلامی-ایرانی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در پارک های موضوعی فضایی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عنوان </a:t>
            </a:r>
            <a:r>
              <a:rPr kumimoji="0" lang="fa-IR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ایده: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6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-----------------</a:t>
            </a:r>
            <a:endParaRPr kumimoji="0" lang="fa-IR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6764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47" y="1905000"/>
            <a:ext cx="7545906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209800" y="762000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13" name="Picture 12" descr="آرم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09600"/>
            <a:ext cx="16764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6096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9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2187575"/>
            <a:ext cx="8242300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72008" y="3068960"/>
            <a:ext cx="8204448" cy="172819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 rtl="1"/>
            <a:r>
              <a:rPr lang="fa-IR" sz="2000" dirty="0" smtClean="0">
                <a:cs typeface="B Titr" pitchFamily="2" charset="-78"/>
              </a:rPr>
              <a:t>راه‌حل برطرف کردن نياز يا مسئله یا ارزش‌هایی که با محصول شما به مشتریان منتقل می‌شود توضیح دهید. در مورد اینکه شما چگونه می‌‌خواهید مسئله را حل کنید، صحبت کنید.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1991597"/>
            <a:ext cx="53285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راه‌حل / ارزش پیشنهادی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95536" y="3068960"/>
            <a:ext cx="8352928" cy="172819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 rtl="1"/>
            <a:r>
              <a:rPr lang="fa-IR" sz="2000" dirty="0" smtClean="0">
                <a:cs typeface="B Titr" pitchFamily="2" charset="-78"/>
              </a:rPr>
              <a:t>تکنولوژی مورد استفاده در تولیدات و خدماتتان چیست؟ در مورد جزئیات اجرای طرح خود صحبت کنید. در این اسلاید بیشتر از تصاویر، نمودارها و اشکال استفاده کنید. (در صورت نياز مي توانيد </a:t>
            </a:r>
            <a:r>
              <a:rPr lang="fa-IR" sz="2000" u="sng" dirty="0" smtClean="0">
                <a:solidFill>
                  <a:srgbClr val="FF0000"/>
                </a:solidFill>
                <a:cs typeface="B Titr" pitchFamily="2" charset="-78"/>
              </a:rPr>
              <a:t>1</a:t>
            </a:r>
            <a:r>
              <a:rPr lang="fa-IR" sz="2000" dirty="0" smtClean="0">
                <a:cs typeface="B Titr" pitchFamily="2" charset="-78"/>
              </a:rPr>
              <a:t> اسلايد ديگر نيز اضافه كنيد)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991597"/>
            <a:ext cx="82089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dirty="0">
                <a:cs typeface="B Titr" pitchFamily="2" charset="-78"/>
              </a:rPr>
              <a:t>تکنولوژی يا راه حل علمي مورد استفاده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492896"/>
            <a:ext cx="9073008" cy="33843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50000"/>
              </a:lnSpc>
            </a:pP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1600" dirty="0" smtClean="0">
                <a:cs typeface="B Titr" pitchFamily="2" charset="-78"/>
              </a:rPr>
              <a:t/>
            </a:r>
            <a:br>
              <a:rPr lang="fa-IR" sz="1600" dirty="0" smtClean="0">
                <a:cs typeface="B Titr" pitchFamily="2" charset="-78"/>
              </a:rPr>
            </a:br>
            <a:r>
              <a:rPr lang="fa-IR" sz="1600" dirty="0" smtClean="0">
                <a:cs typeface="B Titr" pitchFamily="2" charset="-78"/>
              </a:rPr>
              <a:t>                                                                         ”کسب‌وکار شما چگونه درآمدزایی می‌کند“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solidFill>
                  <a:srgbClr val="FF0000"/>
                </a:solidFill>
                <a:cs typeface="B Titr" pitchFamily="2" charset="-78"/>
              </a:rPr>
              <a:t>موارد زير را تكميل فرمائيد: (در صورتي كه طرح شما صرفاً براي رفع مشكلات یا ترویج علم و فناوری فضایی بوده و الگوي كسب درآمد  ندارد يا به صورت يك </a:t>
            </a:r>
            <a:r>
              <a:rPr lang="fa-IR" sz="1600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1500" dirty="0" smtClean="0">
                <a:solidFill>
                  <a:srgbClr val="FF0000"/>
                </a:solidFill>
                <a:cs typeface="B Titr" pitchFamily="2" charset="-78"/>
              </a:rPr>
              <a:t>پروژه علمي دانشگاهي ارائه مي گردد، فقط موارد 4 تا 6 را تكميل نماييد)</a:t>
            </a:r>
            <a:r>
              <a:rPr lang="fa-IR" sz="1600" dirty="0" smtClean="0">
                <a:cs typeface="B Titr" pitchFamily="2" charset="-78"/>
              </a:rPr>
              <a:t> </a:t>
            </a:r>
            <a:r>
              <a:rPr lang="fa-IR" sz="1500" dirty="0" smtClean="0">
                <a:cs typeface="B Titr" pitchFamily="2" charset="-78"/>
              </a:rPr>
              <a:t>(در صورت نياز مي توانيد </a:t>
            </a:r>
            <a:r>
              <a:rPr lang="fa-IR" sz="1500" u="sng" dirty="0" smtClean="0">
                <a:solidFill>
                  <a:srgbClr val="FF0000"/>
                </a:solidFill>
                <a:cs typeface="B Titr" pitchFamily="2" charset="-78"/>
              </a:rPr>
              <a:t>2</a:t>
            </a:r>
            <a:r>
              <a:rPr lang="fa-IR" sz="1500" dirty="0" smtClean="0">
                <a:cs typeface="B Titr" pitchFamily="2" charset="-78"/>
              </a:rPr>
              <a:t> اسلايد ديگر نيز اضافه كنيد)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1- مشتريان شما و نحوه ارتباط با آنها چگونه است؟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 2- آيا براي توليد و فروش نياز به شريك و سرمايه گذاري داريد؟(شركاي مالي، حقوقي، علمي و.....) 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3- درخصوص نحوه درآمدزايي و ميزان درآمد در كوتاه مدت، ميان مدت و بلند مدت، محدوده درآمد را اعلام نمائيد.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4- منابع اصلي و تجهيزات مورد نياز شما براي توليد محصول يا ارائه خدمات چيست؟ در حالت كلي امكانات مورد نياز را اعلام كنيد.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5-چه هزينه‌هايي براي طرح خود از شروع تا ايجاد محصول يا خدمات متصور هستيد؟(هزينه‌هاي توليد يا خدمات از ابتدا تا اتمام كار)</a:t>
            </a:r>
          </a:p>
          <a:p>
            <a:pPr algn="just" rtl="1">
              <a:lnSpc>
                <a:spcPct val="150000"/>
              </a:lnSpc>
            </a:pPr>
            <a:r>
              <a:rPr lang="fa-IR" sz="1500" dirty="0" smtClean="0">
                <a:cs typeface="B Titr" pitchFamily="2" charset="-78"/>
              </a:rPr>
              <a:t>6- مدت زمان مورد نياز براي توليد نهايي محصول يا خدمات چقدر است؟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9792" y="1700808"/>
            <a:ext cx="36358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مدل کسب‌وکار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51520" y="2564904"/>
            <a:ext cx="8640960" cy="25922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fa-IR" sz="1400" smtClean="0">
                <a:solidFill>
                  <a:srgbClr val="FF0000"/>
                </a:solidFill>
                <a:cs typeface="B Titr" pitchFamily="2" charset="-78"/>
              </a:rPr>
              <a:t>(در صورتي كه طرح شما صرفاً براي رفع مشكلات یا ترویج علم و فناوری فضایی بوده و الگوي كسب درآمد  ندارد يا به صورت يك  پروژه علمي دانشگاهي ارائه مي گردد، اين اسلايد را تكميل نفرمائيد) </a:t>
            </a:r>
            <a:br>
              <a:rPr lang="fa-IR" sz="140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2000" smtClean="0">
                <a:cs typeface="B Titr" pitchFamily="2" charset="-78"/>
              </a:rPr>
              <a:t/>
            </a:r>
            <a:br>
              <a:rPr lang="fa-IR" sz="2000" smtClean="0">
                <a:cs typeface="B Titr" pitchFamily="2" charset="-78"/>
              </a:rPr>
            </a:br>
            <a:r>
              <a:rPr lang="fa-IR" sz="1800" smtClean="0">
                <a:cs typeface="B Titr" pitchFamily="2" charset="-78"/>
              </a:rPr>
              <a:t>چگونگی وارد شدن به بازار هدف و دسترسی به مشتریانتان را بیان کنید. به این معنا که شما چگونه مشتری را جذب می‌کنید و برای محصول یا خدمت مورد نظرتان، چگونه بازاریابی و فروش را انجام می‌دهید.</a:t>
            </a:r>
            <a:endParaRPr lang="fa-IR" sz="20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1991597"/>
            <a:ext cx="53285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برنامه بازاریابی و فروش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95536" y="3068960"/>
            <a:ext cx="8352928" cy="172819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 rtl="1"/>
            <a:r>
              <a:rPr lang="fa-IR" sz="1800" dirty="0" smtClean="0">
                <a:cs typeface="B Titr" pitchFamily="2" charset="-78"/>
              </a:rPr>
              <a:t>یک نمای کلی و جامع از رقابت موجود در بازار را بیان کنید و بگوئید در میان رقبای موجود مزیت طرح شما چیست و چه توانایی‌هایی برای رقابت با آن‌‌ها دارید.</a:t>
            </a:r>
          </a:p>
          <a:p>
            <a:pPr algn="just" rtl="1"/>
            <a:r>
              <a:rPr lang="fa-IR" sz="1800" dirty="0" smtClean="0">
                <a:solidFill>
                  <a:srgbClr val="FF0000"/>
                </a:solidFill>
                <a:cs typeface="B Titr" pitchFamily="2" charset="-78"/>
              </a:rPr>
              <a:t> (در صورتي كه طرح شما صرفاً براي رفع مشكلات </a:t>
            </a:r>
            <a:r>
              <a:rPr lang="fa-IR" sz="1500" dirty="0" smtClean="0">
                <a:solidFill>
                  <a:srgbClr val="FF0000"/>
                </a:solidFill>
                <a:cs typeface="B Titr" pitchFamily="2" charset="-78"/>
              </a:rPr>
              <a:t>یا ترویج علم و فناوری فضایی </a:t>
            </a:r>
            <a:r>
              <a:rPr lang="fa-IR" sz="1800" dirty="0" smtClean="0">
                <a:solidFill>
                  <a:srgbClr val="FF0000"/>
                </a:solidFill>
                <a:cs typeface="B Titr" pitchFamily="2" charset="-78"/>
              </a:rPr>
              <a:t>بوده و الگوي كسب درآمد  ندارد يا به صورت يك  پروژه علمي دانشگاهي ارائه مي گردد، در اين اسلايد در خصوص مزيت روش استفاده شده در تحليل براي رفع نياز(خواسته) و اعتبار نتيجه به دست آمده صحبت كنيد ) </a:t>
            </a:r>
            <a:endParaRPr lang="fa-IR" sz="18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1991597"/>
            <a:ext cx="53285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تحلیل رقابت(مزيت)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33600" y="597878"/>
            <a:ext cx="4800600" cy="8382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600" dirty="0" smtClean="0">
                <a:solidFill>
                  <a:srgbClr val="002060"/>
                </a:solidFill>
                <a:cs typeface="B Compset" pitchFamily="2" charset="-78"/>
              </a:rPr>
              <a:t>رویداد استارت آپ فضایی ایران</a:t>
            </a:r>
            <a:endParaRPr lang="en-US" sz="3600" dirty="0">
              <a:solidFill>
                <a:srgbClr val="002060"/>
              </a:solidFill>
              <a:cs typeface="B Compset" pitchFamily="2" charset="-78"/>
            </a:endParaRPr>
          </a:p>
        </p:txBody>
      </p:sp>
      <p:pic>
        <p:nvPicPr>
          <p:cNvPr id="5" name="Picture 4" descr="آرم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7526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57201"/>
            <a:ext cx="1371601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3568" y="3068960"/>
            <a:ext cx="7772400" cy="151216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 rtl="1"/>
            <a:r>
              <a:rPr lang="fa-IR" sz="1800" dirty="0" smtClean="0">
                <a:cs typeface="B Titr" pitchFamily="2" charset="-78"/>
              </a:rPr>
              <a:t>در این اسلاید در مورد افراد کلیدی تیم خود، اعضای هیئت مدیره و مشاوران کسب‌وکارتان صحبت کنید و در صورت داشتن سرمایه‌گذار از او نام ببرید.</a:t>
            </a:r>
            <a:endParaRPr lang="fa-IR" sz="18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1991597"/>
            <a:ext cx="53285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dirty="0">
                <a:cs typeface="B Titr" pitchFamily="2" charset="-78"/>
              </a:rPr>
              <a:t>تیم مدیریتی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361B-FA1C-4649-B7C8-2A45C36B6B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2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319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B Compset</vt:lpstr>
      <vt:lpstr>B Nazanin</vt:lpstr>
      <vt:lpstr>B Titr</vt:lpstr>
      <vt:lpstr>Calibri</vt:lpstr>
      <vt:lpstr>Lucida Sans Unicode</vt:lpstr>
      <vt:lpstr>STXingkai</vt:lpstr>
      <vt:lpstr>Times New Roman</vt:lpstr>
      <vt:lpstr>Verdana</vt:lpstr>
      <vt:lpstr>Wingdings 2</vt:lpstr>
      <vt:lpstr>Wingdings 3</vt:lpstr>
      <vt:lpstr>Concourse</vt:lpstr>
      <vt:lpstr>رویداد استارت آپ فضایی ایران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رویداد استارت آپ فضایی ایران</dc:title>
  <dc:creator>Behzad Memar Maher</dc:creator>
  <cp:lastModifiedBy>Alireza Alihosseini</cp:lastModifiedBy>
  <cp:revision>8</cp:revision>
  <dcterms:created xsi:type="dcterms:W3CDTF">2019-08-24T04:21:24Z</dcterms:created>
  <dcterms:modified xsi:type="dcterms:W3CDTF">2019-09-02T16:44:14Z</dcterms:modified>
</cp:coreProperties>
</file>